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1"/>
    <p:restoredTop sz="94714"/>
  </p:normalViewPr>
  <p:slideViewPr>
    <p:cSldViewPr snapToGrid="0" snapToObjects="1" showGuides="1">
      <p:cViewPr>
        <p:scale>
          <a:sx n="114" d="100"/>
          <a:sy n="114" d="100"/>
        </p:scale>
        <p:origin x="616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7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44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0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44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04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7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27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9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74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62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70757-49A1-BB4E-BA59-74D0085567EA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EF15-F45D-A04D-B1B0-68EC3E3943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2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1886" y="283029"/>
            <a:ext cx="1069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学習に用いたデータ（動画</a:t>
            </a:r>
            <a:r>
              <a:rPr lang="en-US" altLang="ja-JP" sz="2400" dirty="0" smtClean="0"/>
              <a:t> IMG_4936, IMG_4937, VID_20171128_174622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6" y="1128497"/>
            <a:ext cx="2778448" cy="15628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94" y="1128071"/>
            <a:ext cx="2779206" cy="15633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35" y="2827490"/>
            <a:ext cx="2773065" cy="15598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47" y="1128496"/>
            <a:ext cx="2778450" cy="156287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47" y="2827491"/>
            <a:ext cx="2773065" cy="155984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6" y="2827491"/>
            <a:ext cx="2773065" cy="155984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83" y="4937026"/>
            <a:ext cx="3429000" cy="168391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8741" y="4934732"/>
            <a:ext cx="3389912" cy="168620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807" y="4934732"/>
            <a:ext cx="3439450" cy="17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1886" y="28302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テストに用いた</a:t>
            </a:r>
            <a:r>
              <a:rPr kumimoji="1" lang="ja-JP" altLang="en-US" sz="2800" dirty="0" smtClean="0"/>
              <a:t>データ</a:t>
            </a:r>
            <a:endParaRPr kumimoji="1" lang="ja-JP" altLang="en-US" sz="28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675" y="995019"/>
            <a:ext cx="2921931" cy="16435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42" y="995019"/>
            <a:ext cx="2847716" cy="1601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42" y="2958734"/>
            <a:ext cx="2847716" cy="160184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1060089"/>
            <a:ext cx="2849880" cy="160305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0" y="2979607"/>
            <a:ext cx="2847716" cy="160184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675" y="2937861"/>
            <a:ext cx="2921931" cy="164358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6" y="4989170"/>
            <a:ext cx="3117124" cy="15307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142" y="4948648"/>
            <a:ext cx="3240325" cy="161179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680" y="4989170"/>
            <a:ext cx="3322320" cy="16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</Words>
  <Application>Microsoft Macintosh PowerPoint</Application>
  <PresentationFormat>ワイド画面</PresentationFormat>
  <Paragraphs>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鹿山敦至</dc:creator>
  <cp:lastModifiedBy>鹿山敦至</cp:lastModifiedBy>
  <cp:revision>4</cp:revision>
  <dcterms:created xsi:type="dcterms:W3CDTF">2017-12-07T08:44:26Z</dcterms:created>
  <dcterms:modified xsi:type="dcterms:W3CDTF">2017-12-07T09:17:20Z</dcterms:modified>
</cp:coreProperties>
</file>